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F3E4-546A-4992-8EE6-0E2B73F9D63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4AE-E968-4FBB-841C-0AB235556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257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F3E4-546A-4992-8EE6-0E2B73F9D63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4AE-E968-4FBB-841C-0AB235556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483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F3E4-546A-4992-8EE6-0E2B73F9D63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4AE-E968-4FBB-841C-0AB235556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865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F3E4-546A-4992-8EE6-0E2B73F9D63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4AE-E968-4FBB-841C-0AB235556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916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F3E4-546A-4992-8EE6-0E2B73F9D63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4AE-E968-4FBB-841C-0AB235556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770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F3E4-546A-4992-8EE6-0E2B73F9D63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4AE-E968-4FBB-841C-0AB235556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160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F3E4-546A-4992-8EE6-0E2B73F9D63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4AE-E968-4FBB-841C-0AB235556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449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F3E4-546A-4992-8EE6-0E2B73F9D63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4AE-E968-4FBB-841C-0AB235556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05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F3E4-546A-4992-8EE6-0E2B73F9D63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4AE-E968-4FBB-841C-0AB235556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20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F3E4-546A-4992-8EE6-0E2B73F9D63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4AE-E968-4FBB-841C-0AB235556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5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4F3E4-546A-4992-8EE6-0E2B73F9D63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4AE-E968-4FBB-841C-0AB235556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567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4F3E4-546A-4992-8EE6-0E2B73F9D63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314AE-E968-4FBB-841C-0AB235556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37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0561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1474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268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7456F9-90D6-410D-9C1D-A166021EB963}"/>
              </a:ext>
            </a:extLst>
          </p:cNvPr>
          <p:cNvSpPr txBox="1"/>
          <p:nvPr/>
        </p:nvSpPr>
        <p:spPr>
          <a:xfrm>
            <a:off x="192947" y="3892492"/>
            <a:ext cx="8758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Century Gothic" panose="020B0502020202020204" pitchFamily="34" charset="0"/>
              </a:rPr>
              <a:t>Edit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8CBDC5-A5E7-466A-8E14-C225B460B1D4}"/>
              </a:ext>
            </a:extLst>
          </p:cNvPr>
          <p:cNvSpPr txBox="1"/>
          <p:nvPr/>
        </p:nvSpPr>
        <p:spPr>
          <a:xfrm>
            <a:off x="278235" y="731240"/>
            <a:ext cx="8758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Century Gothic" panose="020B0502020202020204" pitchFamily="34" charset="0"/>
              </a:rPr>
              <a:t>Edit</a:t>
            </a:r>
          </a:p>
        </p:txBody>
      </p:sp>
    </p:spTree>
    <p:extLst>
      <p:ext uri="{BB962C8B-B14F-4D97-AF65-F5344CB8AC3E}">
        <p14:creationId xmlns:p14="http://schemas.microsoft.com/office/powerpoint/2010/main" val="2251965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EDC905-3651-4A78-A6E2-FA626A5AEB64}"/>
              </a:ext>
            </a:extLst>
          </p:cNvPr>
          <p:cNvSpPr txBox="1"/>
          <p:nvPr/>
        </p:nvSpPr>
        <p:spPr>
          <a:xfrm>
            <a:off x="192947" y="3892492"/>
            <a:ext cx="8758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Century Gothic" panose="020B0502020202020204" pitchFamily="34" charset="0"/>
              </a:rPr>
              <a:t>Edit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970756-4A2D-403E-A3C5-DBA6B5C6AFEF}"/>
              </a:ext>
            </a:extLst>
          </p:cNvPr>
          <p:cNvSpPr txBox="1"/>
          <p:nvPr/>
        </p:nvSpPr>
        <p:spPr>
          <a:xfrm>
            <a:off x="278235" y="731240"/>
            <a:ext cx="8758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Century Gothic" panose="020B0502020202020204" pitchFamily="34" charset="0"/>
              </a:rPr>
              <a:t>Edit</a:t>
            </a:r>
          </a:p>
        </p:txBody>
      </p:sp>
    </p:spTree>
    <p:extLst>
      <p:ext uri="{BB962C8B-B14F-4D97-AF65-F5344CB8AC3E}">
        <p14:creationId xmlns:p14="http://schemas.microsoft.com/office/powerpoint/2010/main" val="2450475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E1F408-1D4F-48AC-8D83-D45B9AB410F1}"/>
              </a:ext>
            </a:extLst>
          </p:cNvPr>
          <p:cNvSpPr txBox="1"/>
          <p:nvPr/>
        </p:nvSpPr>
        <p:spPr>
          <a:xfrm>
            <a:off x="85288" y="3909270"/>
            <a:ext cx="89524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latin typeface="Century Gothic" panose="020B0502020202020204" pitchFamily="34" charset="0"/>
              </a:rPr>
              <a:t>Edit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5373F2-9013-4AD0-95BC-01C77027276B}"/>
              </a:ext>
            </a:extLst>
          </p:cNvPr>
          <p:cNvSpPr txBox="1"/>
          <p:nvPr/>
        </p:nvSpPr>
        <p:spPr>
          <a:xfrm>
            <a:off x="85288" y="647350"/>
            <a:ext cx="89524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latin typeface="Century Gothic" panose="020B0502020202020204" pitchFamily="34" charset="0"/>
              </a:rPr>
              <a:t>Edit</a:t>
            </a:r>
          </a:p>
        </p:txBody>
      </p:sp>
    </p:spTree>
    <p:extLst>
      <p:ext uri="{BB962C8B-B14F-4D97-AF65-F5344CB8AC3E}">
        <p14:creationId xmlns:p14="http://schemas.microsoft.com/office/powerpoint/2010/main" val="232719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21C265-B2C8-4704-8BA2-132F5AC7B8A1}"/>
              </a:ext>
            </a:extLst>
          </p:cNvPr>
          <p:cNvSpPr txBox="1"/>
          <p:nvPr/>
        </p:nvSpPr>
        <p:spPr>
          <a:xfrm>
            <a:off x="85288" y="3909270"/>
            <a:ext cx="89524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latin typeface="Century Gothic" panose="020B0502020202020204" pitchFamily="34" charset="0"/>
              </a:rPr>
              <a:t>Edit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D66473-A419-48CA-A1A5-19DD4CE08FBC}"/>
              </a:ext>
            </a:extLst>
          </p:cNvPr>
          <p:cNvSpPr txBox="1"/>
          <p:nvPr/>
        </p:nvSpPr>
        <p:spPr>
          <a:xfrm>
            <a:off x="85288" y="647350"/>
            <a:ext cx="89524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latin typeface="Century Gothic" panose="020B0502020202020204" pitchFamily="34" charset="0"/>
              </a:rPr>
              <a:t>Edit</a:t>
            </a:r>
          </a:p>
        </p:txBody>
      </p:sp>
    </p:spTree>
    <p:extLst>
      <p:ext uri="{BB962C8B-B14F-4D97-AF65-F5344CB8AC3E}">
        <p14:creationId xmlns:p14="http://schemas.microsoft.com/office/powerpoint/2010/main" val="4025235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807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8</Words>
  <Application>Microsoft Office PowerPoint</Application>
  <PresentationFormat>Letter Paper (8.5x11 in)</PresentationFormat>
  <Paragraphs>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Tara West</dc:creator>
  <cp:lastModifiedBy>Tara West</cp:lastModifiedBy>
  <cp:revision>2</cp:revision>
  <dcterms:created xsi:type="dcterms:W3CDTF">2022-07-15T05:03:10Z</dcterms:created>
  <dcterms:modified xsi:type="dcterms:W3CDTF">2022-07-15T05:06:01Z</dcterms:modified>
</cp:coreProperties>
</file>